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lus.google.com/pages/cre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8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6DAC7-00CA-4DA2-98EB-784EDE392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Social Media</a:t>
            </a: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F325B-D977-44F7-9D67-A8F46889A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 fontScale="85000"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Google+ Marketing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C0EC8B2-9E13-4278-956A-484EB5F2C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531" y="967417"/>
            <a:ext cx="5417427" cy="49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2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Increase Followers on Google+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1745671"/>
            <a:ext cx="9814357" cy="4876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Promote your business on Google+ to tap the power of networking sites. The objective is to connect as many people as possible to your business. In order to succeed through Google+, you need to do the following −</a:t>
            </a:r>
          </a:p>
          <a:p>
            <a:endParaRPr lang="en-US" dirty="0"/>
          </a:p>
          <a:p>
            <a:r>
              <a:rPr lang="en-US" dirty="0"/>
              <a:t>Embed Google+ badge on your website to bind users. It allows users to follow you without quitting from your badge.</a:t>
            </a:r>
          </a:p>
          <a:p>
            <a:r>
              <a:rPr lang="en-US" dirty="0"/>
              <a:t>Provide users something meaningful and useful. Keep your posts up to date.</a:t>
            </a:r>
          </a:p>
          <a:p>
            <a:r>
              <a:rPr lang="en-US" dirty="0"/>
              <a:t>Express your business with clear and attractive photos.</a:t>
            </a:r>
          </a:p>
          <a:p>
            <a:r>
              <a:rPr lang="en-US" dirty="0"/>
              <a:t>Use Google+ as your business page. Use the page when interacting with communities.</a:t>
            </a:r>
          </a:p>
          <a:p>
            <a:r>
              <a:rPr lang="en-US" dirty="0"/>
              <a:t>Hold Google+ Hangouts. You can stream videos with participants and users to get your message going.</a:t>
            </a:r>
          </a:p>
          <a:p>
            <a:r>
              <a:rPr lang="en-US" dirty="0"/>
              <a:t>Participate in communities related to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100238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831" y="25003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Promote Your Business on Google+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2" y="1607121"/>
            <a:ext cx="9814357" cy="487680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Promote your Google+ page. Your business is automatically promoted.</a:t>
            </a:r>
          </a:p>
          <a:p>
            <a:r>
              <a:rPr lang="en-US" sz="2400" dirty="0"/>
              <a:t>Google+ can be a source that can draw immense traffic to your website. </a:t>
            </a:r>
          </a:p>
          <a:p>
            <a:r>
              <a:rPr lang="en-US" sz="2400" dirty="0"/>
              <a:t>To promote your business using Google+, </a:t>
            </a:r>
          </a:p>
          <a:p>
            <a:pPr marL="0" indent="0">
              <a:buNone/>
            </a:pPr>
            <a:r>
              <a:rPr lang="en-US" sz="2400" dirty="0"/>
              <a:t>try to use all its available features. Google+ </a:t>
            </a:r>
          </a:p>
          <a:p>
            <a:pPr marL="0" indent="0">
              <a:buNone/>
            </a:pPr>
            <a:r>
              <a:rPr lang="en-US" sz="2400" dirty="0"/>
              <a:t>helps your website stand out among millions. </a:t>
            </a:r>
          </a:p>
          <a:p>
            <a:r>
              <a:rPr lang="en-US" sz="2400" dirty="0"/>
              <a:t>It gives your website a measurable </a:t>
            </a:r>
          </a:p>
          <a:p>
            <a:pPr marL="0" indent="0">
              <a:buNone/>
            </a:pPr>
            <a:r>
              <a:rPr lang="en-US" sz="2400" dirty="0"/>
              <a:t>momentum and continuous growth. </a:t>
            </a:r>
          </a:p>
          <a:p>
            <a:r>
              <a:rPr lang="en-US" sz="2400" dirty="0"/>
              <a:t>You can easily integrate other services </a:t>
            </a:r>
          </a:p>
          <a:p>
            <a:pPr marL="0" indent="0">
              <a:buNone/>
            </a:pPr>
            <a:r>
              <a:rPr lang="en-US" sz="2400" dirty="0"/>
              <a:t>(YouTube, Hangout, etc.) to avail maximum </a:t>
            </a:r>
          </a:p>
          <a:p>
            <a:pPr marL="0" indent="0">
              <a:buNone/>
            </a:pPr>
            <a:r>
              <a:rPr lang="en-US" sz="2400" dirty="0"/>
              <a:t>benefit. It helps you build credibility.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B9AE2D-8711-4421-A33E-38778707B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782" y="3214255"/>
            <a:ext cx="4932217" cy="364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2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Tips and Tricks</a:t>
            </a:r>
            <a:endParaRPr lang="en-US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1745671"/>
            <a:ext cx="9814357" cy="4876802"/>
          </a:xfrm>
        </p:spPr>
        <p:txBody>
          <a:bodyPr>
            <a:normAutofit/>
          </a:bodyPr>
          <a:lstStyle/>
          <a:p>
            <a:r>
              <a:rPr lang="en-US" sz="2400" dirty="0"/>
              <a:t>Make a descriptive business page. Include site URL and implement a good call-to-action to compel users to visit your website. Embed cover photos related to your business.</a:t>
            </a:r>
          </a:p>
          <a:p>
            <a:endParaRPr lang="en-US" sz="2400" dirty="0"/>
          </a:p>
          <a:p>
            <a:r>
              <a:rPr lang="en-US" sz="2400" dirty="0"/>
              <a:t>Create circles and segment them in themes. Share content in your circle. This is the best way to make a post viral.</a:t>
            </a:r>
          </a:p>
          <a:p>
            <a:endParaRPr lang="en-US" sz="2400" dirty="0"/>
          </a:p>
          <a:p>
            <a:r>
              <a:rPr lang="en-US" sz="2400" dirty="0"/>
              <a:t>Engage in communities. Revert nicely on comments and feedbacks. Take part in dialogues. Your response must be personalized.</a:t>
            </a:r>
          </a:p>
        </p:txBody>
      </p:sp>
    </p:spTree>
    <p:extLst>
      <p:ext uri="{BB962C8B-B14F-4D97-AF65-F5344CB8AC3E}">
        <p14:creationId xmlns:p14="http://schemas.microsoft.com/office/powerpoint/2010/main" val="43649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Google+ Tools</a:t>
            </a:r>
            <a:endParaRPr lang="en-US" sz="1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1925782"/>
            <a:ext cx="9814357" cy="4876802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DoShare</a:t>
            </a:r>
            <a:r>
              <a:rPr lang="en-US" sz="2400" dirty="0"/>
              <a:t> − It is a Google Chrome extension that lets you write and schedule your updates on Google+ Page.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b="1" dirty="0" err="1"/>
              <a:t>SproutSocial</a:t>
            </a:r>
            <a:r>
              <a:rPr lang="en-US" sz="2400" dirty="0"/>
              <a:t> − It is a management tool that lets you manage social networking sites like Twitter, Facebook, Google+, etc. for your website.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b="1" dirty="0"/>
              <a:t>Buffer</a:t>
            </a:r>
            <a:r>
              <a:rPr lang="en-US" sz="2400" dirty="0"/>
              <a:t> − You can schedule your updates in a buffer calendar to set up and organize your posts.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b="1" dirty="0"/>
              <a:t>Hootsuite</a:t>
            </a:r>
            <a:r>
              <a:rPr lang="en-US" sz="2400" dirty="0"/>
              <a:t> − It is a social media dashboard that allows you to schedule, create, and keep track of your content. You can manage multiple streams in one place.</a:t>
            </a:r>
          </a:p>
        </p:txBody>
      </p:sp>
    </p:spTree>
    <p:extLst>
      <p:ext uri="{BB962C8B-B14F-4D97-AF65-F5344CB8AC3E}">
        <p14:creationId xmlns:p14="http://schemas.microsoft.com/office/powerpoint/2010/main" val="241976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Google+ Tools</a:t>
            </a:r>
            <a:endParaRPr lang="en-US" sz="1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1891144"/>
            <a:ext cx="9814357" cy="471747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Rival IQ</a:t>
            </a:r>
            <a:r>
              <a:rPr lang="en-US" sz="2800" dirty="0"/>
              <a:t> − It is a competitor research tool that lets you monitor your flow on Google+ so as to let you make the most of Google+.</a:t>
            </a:r>
          </a:p>
          <a:p>
            <a:endParaRPr lang="en-US" sz="2800" dirty="0"/>
          </a:p>
          <a:p>
            <a:r>
              <a:rPr lang="en-US" sz="2800" b="1" dirty="0"/>
              <a:t>Circle Count</a:t>
            </a:r>
            <a:r>
              <a:rPr lang="en-US" sz="2800" dirty="0"/>
              <a:t> − It helps you explore circles and communities for your brand. It allows you to measure the effectiveness of your content.</a:t>
            </a:r>
          </a:p>
          <a:p>
            <a:endParaRPr lang="en-US" sz="2800" b="1" dirty="0"/>
          </a:p>
          <a:p>
            <a:r>
              <a:rPr lang="en-US" sz="2800" b="1" dirty="0" err="1"/>
              <a:t>Circloscope</a:t>
            </a:r>
            <a:r>
              <a:rPr lang="en-US" sz="2800" dirty="0"/>
              <a:t> − It helps to filter, remove, and un-circle inactive users. It is available in paid and free versions</a:t>
            </a:r>
          </a:p>
        </p:txBody>
      </p:sp>
    </p:spTree>
    <p:extLst>
      <p:ext uri="{BB962C8B-B14F-4D97-AF65-F5344CB8AC3E}">
        <p14:creationId xmlns:p14="http://schemas.microsoft.com/office/powerpoint/2010/main" val="368167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Google+ Marketing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Google+ is a social networking platform served by Google and relished by millions of users. </a:t>
            </a:r>
          </a:p>
          <a:p>
            <a:pPr algn="just"/>
            <a:r>
              <a:rPr lang="en-US" sz="2400" dirty="0"/>
              <a:t>Besides being a networking platform, it is a channel to make you known to search engines. </a:t>
            </a:r>
          </a:p>
          <a:p>
            <a:pPr algn="just"/>
            <a:r>
              <a:rPr lang="en-US" sz="2400" dirty="0"/>
              <a:t>Your presence on Google+ helps in improving your local search visibility. </a:t>
            </a:r>
          </a:p>
          <a:p>
            <a:pPr algn="just"/>
            <a:r>
              <a:rPr lang="en-US" sz="2400" dirty="0"/>
              <a:t>You can follow people in 'Circles' on Google+ for sharing information.</a:t>
            </a:r>
          </a:p>
        </p:txBody>
      </p:sp>
    </p:spTree>
    <p:extLst>
      <p:ext uri="{BB962C8B-B14F-4D97-AF65-F5344CB8AC3E}">
        <p14:creationId xmlns:p14="http://schemas.microsoft.com/office/powerpoint/2010/main" val="389214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Advantages of Google+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Branding</a:t>
            </a:r>
            <a:r>
              <a:rPr lang="en-US" dirty="0"/>
              <a:t> − Google will fetch data from Google+ for brand-named keywords. </a:t>
            </a:r>
          </a:p>
          <a:p>
            <a:r>
              <a:rPr lang="en-US" b="1" dirty="0"/>
              <a:t>Improved Search Rankings</a:t>
            </a:r>
            <a:r>
              <a:rPr lang="en-US" dirty="0"/>
              <a:t> − Shares (+1) are like social recommendations that affect your search rankings.</a:t>
            </a:r>
          </a:p>
          <a:p>
            <a:r>
              <a:rPr lang="en-US" b="1" dirty="0"/>
              <a:t>Link Building</a:t>
            </a:r>
            <a:r>
              <a:rPr lang="en-US" dirty="0"/>
              <a:t> − One link on Google+ acts as one backlink for your website. Your link gets submitted to Google’s index straightaway.</a:t>
            </a:r>
          </a:p>
          <a:p>
            <a:r>
              <a:rPr lang="en-US" b="1" dirty="0"/>
              <a:t>Quality Reviews</a:t>
            </a:r>
            <a:r>
              <a:rPr lang="en-US" dirty="0"/>
              <a:t> − Google flashes the ratings and the reviews you have received, making your business more compelling.</a:t>
            </a:r>
          </a:p>
          <a:p>
            <a:r>
              <a:rPr lang="en-US" b="1" dirty="0"/>
              <a:t>Appear in Local Carousal</a:t>
            </a:r>
            <a:r>
              <a:rPr lang="en-US" dirty="0"/>
              <a:t> − You can mark the presence of your business on Google+ to be more visible.</a:t>
            </a:r>
          </a:p>
        </p:txBody>
      </p:sp>
    </p:spTree>
    <p:extLst>
      <p:ext uri="{BB962C8B-B14F-4D97-AF65-F5344CB8AC3E}">
        <p14:creationId xmlns:p14="http://schemas.microsoft.com/office/powerpoint/2010/main" val="425371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Creating a Business Page on Google+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21" y="21336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a Google+ account. Visit </a:t>
            </a:r>
            <a:r>
              <a:rPr lang="en-US" dirty="0">
                <a:hlinkClick r:id="rId2"/>
              </a:rPr>
              <a:t>Google+</a:t>
            </a:r>
            <a:r>
              <a:rPr lang="en-US" dirty="0"/>
              <a:t> Look for 'create Google+ page' options. </a:t>
            </a:r>
          </a:p>
          <a:p>
            <a:pPr marL="0" indent="0">
              <a:buNone/>
            </a:pPr>
            <a:r>
              <a:rPr lang="en-US" dirty="0"/>
              <a:t>Follow Up! Choose from the displayed options. You will come across −</a:t>
            </a:r>
          </a:p>
          <a:p>
            <a:r>
              <a:rPr lang="en-US" dirty="0"/>
              <a:t>Local Business or Place</a:t>
            </a:r>
          </a:p>
          <a:p>
            <a:r>
              <a:rPr lang="en-US" dirty="0"/>
              <a:t>Product or Brand</a:t>
            </a:r>
          </a:p>
          <a:p>
            <a:r>
              <a:rPr lang="en-US" dirty="0"/>
              <a:t>Company, Institution, or Organization</a:t>
            </a:r>
          </a:p>
          <a:p>
            <a:r>
              <a:rPr lang="en-US" dirty="0"/>
              <a:t>Arts, Entertainment, or Sports</a:t>
            </a:r>
          </a:p>
          <a:p>
            <a:r>
              <a:rPr lang="en-US" dirty="0"/>
              <a:t>Other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66304-69D3-493D-A5D0-F2575C77F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699" y="3235030"/>
            <a:ext cx="696901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7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Creating a Business Page on Google+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22" y="2133599"/>
            <a:ext cx="8915400" cy="443345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Upon selecting the main category, you will be shown sub-categories to showcase your business with more details. </a:t>
            </a:r>
          </a:p>
          <a:p>
            <a:pPr algn="just"/>
            <a:r>
              <a:rPr lang="en-US" sz="2400" dirty="0"/>
              <a:t>Select your sub-categories and </a:t>
            </a:r>
          </a:p>
          <a:p>
            <a:pPr marL="0" indent="0" algn="just">
              <a:buNone/>
            </a:pPr>
            <a:r>
              <a:rPr lang="en-US" sz="2400" dirty="0"/>
              <a:t>move to next.</a:t>
            </a:r>
          </a:p>
          <a:p>
            <a:pPr algn="just"/>
            <a:r>
              <a:rPr lang="en-US" sz="2400" dirty="0"/>
              <a:t>Add some basic information </a:t>
            </a:r>
          </a:p>
          <a:p>
            <a:pPr marL="0" indent="0" algn="just">
              <a:buNone/>
            </a:pPr>
            <a:r>
              <a:rPr lang="en-US" sz="2400" dirty="0"/>
              <a:t>describing your business, provide </a:t>
            </a:r>
          </a:p>
          <a:p>
            <a:pPr marL="0" indent="0" algn="just">
              <a:buNone/>
            </a:pPr>
            <a:r>
              <a:rPr lang="en-US" sz="2400" dirty="0"/>
              <a:t>your website link (optional), </a:t>
            </a:r>
          </a:p>
          <a:p>
            <a:pPr marL="0" indent="0" algn="just">
              <a:buNone/>
            </a:pPr>
            <a:r>
              <a:rPr lang="en-US" sz="2400" dirty="0"/>
              <a:t>and select a category your content </a:t>
            </a:r>
          </a:p>
          <a:p>
            <a:pPr marL="0" indent="0" algn="just">
              <a:buNone/>
            </a:pPr>
            <a:r>
              <a:rPr lang="en-US" sz="2400" dirty="0"/>
              <a:t>is  appropriate for.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F2499-429C-45AB-AD9A-EB3E96191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144982"/>
            <a:ext cx="6248400" cy="361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9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Page Customization</a:t>
            </a:r>
            <a:endParaRPr lang="en-US" sz="9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22" y="2133599"/>
            <a:ext cx="8743814" cy="443345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Add a cover photo and a profile picture. You can either select them from your device or can import from Picasa (if you are an active user).</a:t>
            </a:r>
          </a:p>
          <a:p>
            <a:r>
              <a:rPr lang="en-US" dirty="0"/>
              <a:t>Under Story, add a tagline and a storyline. Fill your contact information. Click the 'finish' button.</a:t>
            </a:r>
          </a:p>
          <a:p>
            <a:r>
              <a:rPr lang="en-US" dirty="0"/>
              <a:t>Use the 'About' section to make up how </a:t>
            </a:r>
          </a:p>
          <a:p>
            <a:pPr marL="0" indent="0">
              <a:buNone/>
            </a:pPr>
            <a:r>
              <a:rPr lang="en-US" dirty="0"/>
              <a:t>people see your business page. Add people </a:t>
            </a:r>
          </a:p>
          <a:p>
            <a:pPr marL="0" indent="0">
              <a:buNone/>
            </a:pPr>
            <a:r>
              <a:rPr lang="en-US" dirty="0"/>
              <a:t>in circles to get the communication going.</a:t>
            </a:r>
          </a:p>
          <a:p>
            <a:r>
              <a:rPr lang="en-US" dirty="0"/>
              <a:t>You are ready with your Google business </a:t>
            </a:r>
          </a:p>
          <a:p>
            <a:pPr marL="0" indent="0">
              <a:buNone/>
            </a:pPr>
            <a:r>
              <a:rPr lang="en-US" dirty="0"/>
              <a:t>page. </a:t>
            </a:r>
          </a:p>
          <a:p>
            <a:pPr marL="0" indent="0">
              <a:buNone/>
            </a:pPr>
            <a:r>
              <a:rPr lang="en-US" dirty="0"/>
              <a:t>Start sharing contents.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0BB83-1BAC-437B-99A0-5C956EE1F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625" y="3325091"/>
            <a:ext cx="663637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5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+1 &amp; Sharing</a:t>
            </a:r>
            <a:endParaRPr lang="en-US" sz="9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Google created '+1' and 'share' buttons for easy and painless content sharing. Earlier, sharing was capsuled in +1. </a:t>
            </a:r>
          </a:p>
          <a:p>
            <a:pPr algn="just"/>
            <a:r>
              <a:rPr lang="en-US" dirty="0"/>
              <a:t>Users who liked a post were not being able to share it in their circle.</a:t>
            </a:r>
          </a:p>
          <a:p>
            <a:pPr algn="just"/>
            <a:r>
              <a:rPr lang="en-US" dirty="0"/>
              <a:t>'+1' is for those users who want to express their preference for the content. "Yes I like it, it was helpful".</a:t>
            </a:r>
          </a:p>
          <a:p>
            <a:pPr algn="just"/>
            <a:r>
              <a:rPr lang="en-US" dirty="0"/>
              <a:t>'Share' is for users want to share the content to make it available to others.</a:t>
            </a:r>
          </a:p>
        </p:txBody>
      </p:sp>
    </p:spTree>
    <p:extLst>
      <p:ext uri="{BB962C8B-B14F-4D97-AF65-F5344CB8AC3E}">
        <p14:creationId xmlns:p14="http://schemas.microsoft.com/office/powerpoint/2010/main" val="399940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Integrate Google+ Business Page on Your Blog or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2133599"/>
            <a:ext cx="9814357" cy="439189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/>
              <a:t>+1 Button</a:t>
            </a:r>
            <a:r>
              <a:rPr lang="en-US" sz="2000" dirty="0"/>
              <a:t> − Use plugins like </a:t>
            </a:r>
            <a:r>
              <a:rPr lang="en-US" sz="2000" dirty="0" err="1"/>
              <a:t>WPSocialite</a:t>
            </a:r>
            <a:r>
              <a:rPr lang="en-US" sz="2000" dirty="0"/>
              <a:t> to embed Google +1 button on your page to direct traffic through Google+. It is always a good strategy to broadcast content on Google+. There are many ways you can implement to get more followers for your Google+ business page.</a:t>
            </a:r>
          </a:p>
          <a:p>
            <a:pPr algn="just"/>
            <a:r>
              <a:rPr lang="en-US" sz="2000" b="1" dirty="0"/>
              <a:t>Share content from your personal profile</a:t>
            </a:r>
            <a:r>
              <a:rPr lang="en-US" sz="2000" dirty="0"/>
              <a:t> − You can make the most of your personal profile by sharing content among your connections. It can be then accessed by your followers and others who are connected with them.</a:t>
            </a:r>
          </a:p>
          <a:p>
            <a:pPr algn="just"/>
            <a:r>
              <a:rPr lang="en-US" sz="2000" b="1" dirty="0"/>
              <a:t>Use Hashtags</a:t>
            </a:r>
            <a:r>
              <a:rPr lang="en-US" sz="2000" dirty="0"/>
              <a:t> − When you use hashtags, your post get categorized to a particular stream. Anyone searching for that particular keyword can easily avail your content.</a:t>
            </a:r>
          </a:p>
          <a:p>
            <a:pPr algn="just"/>
            <a:r>
              <a:rPr lang="en-US" sz="2000" b="1" dirty="0"/>
              <a:t>Follow what is in trend</a:t>
            </a:r>
            <a:r>
              <a:rPr lang="en-US" sz="2000" dirty="0"/>
              <a:t> − Prepare for memes by building an editorial calendar with contents fabricated with hashtags based on upcoming events.</a:t>
            </a:r>
          </a:p>
        </p:txBody>
      </p:sp>
    </p:spTree>
    <p:extLst>
      <p:ext uri="{BB962C8B-B14F-4D97-AF65-F5344CB8AC3E}">
        <p14:creationId xmlns:p14="http://schemas.microsoft.com/office/powerpoint/2010/main" val="187912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B9CA-64E1-4FFD-91E9-9CE09632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Integrate Google+ Business Page on Your Blog or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539-A2CA-4767-B6D0-1ACC884A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2133599"/>
            <a:ext cx="9814357" cy="4391891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Follow ‘hot &amp; recommended’ tab</a:t>
            </a:r>
            <a:r>
              <a:rPr lang="en-US" sz="2400" dirty="0"/>
              <a:t> − Share content enough times to trigger the algorithm to notify Google+ about your content.</a:t>
            </a:r>
          </a:p>
          <a:p>
            <a:r>
              <a:rPr lang="en-US" sz="2400" b="1" dirty="0"/>
              <a:t>Request people to follow</a:t>
            </a:r>
            <a:r>
              <a:rPr lang="en-US" sz="2400" dirty="0"/>
              <a:t> − Include a compelling call-to-action in your post that instructs people humbly. Give them perks for sharing.</a:t>
            </a:r>
          </a:p>
          <a:p>
            <a:r>
              <a:rPr lang="en-US" sz="2400" b="1" dirty="0"/>
              <a:t>Segment your followers in circles</a:t>
            </a:r>
            <a:r>
              <a:rPr lang="en-US" sz="2400" dirty="0"/>
              <a:t> − Create a new circle category-wise. This will expose your content to other circles in the same category.</a:t>
            </a:r>
          </a:p>
          <a:p>
            <a:r>
              <a:rPr lang="en-US" sz="2400" b="1" dirty="0"/>
              <a:t>Add a Google+ Badge</a:t>
            </a:r>
            <a:r>
              <a:rPr lang="en-US" sz="2400" dirty="0"/>
              <a:t> − Adding badges make it easy for people to add you in a circle. It even notifies you when someone follows your page.</a:t>
            </a:r>
          </a:p>
          <a:p>
            <a:r>
              <a:rPr lang="en-US" sz="2400" b="1" dirty="0"/>
              <a:t>Use +Post Ads</a:t>
            </a:r>
            <a:r>
              <a:rPr lang="en-US" sz="2400" dirty="0"/>
              <a:t> − It helps you to display your content to millions who are a part of the Google Display Network.</a:t>
            </a:r>
          </a:p>
        </p:txBody>
      </p:sp>
    </p:spTree>
    <p:extLst>
      <p:ext uri="{BB962C8B-B14F-4D97-AF65-F5344CB8AC3E}">
        <p14:creationId xmlns:p14="http://schemas.microsoft.com/office/powerpoint/2010/main" val="2238720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676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Social Media</vt:lpstr>
      <vt:lpstr>Google+ Marketing</vt:lpstr>
      <vt:lpstr>Advantages of Google+</vt:lpstr>
      <vt:lpstr>Creating a Business Page on Google+</vt:lpstr>
      <vt:lpstr>Creating a Business Page on Google+</vt:lpstr>
      <vt:lpstr>Page Customization</vt:lpstr>
      <vt:lpstr>+1 &amp; Sharing</vt:lpstr>
      <vt:lpstr>Integrate Google+ Business Page on Your Blog or Website</vt:lpstr>
      <vt:lpstr>Integrate Google+ Business Page on Your Blog or Website</vt:lpstr>
      <vt:lpstr>Increase Followers on Google+</vt:lpstr>
      <vt:lpstr>Promote Your Business on Google+</vt:lpstr>
      <vt:lpstr>Tips and Tricks</vt:lpstr>
      <vt:lpstr>Google+ Tools</vt:lpstr>
      <vt:lpstr>Google+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Shady</dc:creator>
  <cp:lastModifiedBy>Shady</cp:lastModifiedBy>
  <cp:revision>9</cp:revision>
  <dcterms:created xsi:type="dcterms:W3CDTF">2018-09-22T16:17:09Z</dcterms:created>
  <dcterms:modified xsi:type="dcterms:W3CDTF">2018-09-25T17:45:46Z</dcterms:modified>
</cp:coreProperties>
</file>